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74789" y="7407899"/>
              <a:ext cx="3778414" cy="2368275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640000">
            <a:off x="17702591" y="7510908"/>
            <a:ext cx="2511349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245" dirty="0">
                <a:solidFill>
                  <a:srgbClr val="0A2A60"/>
                </a:solidFill>
                <a:latin typeface="Trebuchet MS"/>
                <a:cs typeface="Trebuchet MS"/>
              </a:rPr>
              <a:t>26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084383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672219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986892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312342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676696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97228" y="8769727"/>
            <a:ext cx="3190240" cy="1677670"/>
            <a:chOff x="15197228" y="8769727"/>
            <a:chExt cx="319024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5" y="9356422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97228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2024-12-10T04:23:03Z</dcterms:created>
  <dcterms:modified xsi:type="dcterms:W3CDTF">2024-12-10T04:24:22Z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